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7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4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9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9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5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26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19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8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2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10/10/2023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9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Animated Clouds And Sun">
            <a:extLst>
              <a:ext uri="{FF2B5EF4-FFF2-40B4-BE49-F238E27FC236}">
                <a16:creationId xmlns:a16="http://schemas.microsoft.com/office/drawing/2014/main" id="{808B6971-2A34-A331-53E0-3617F3C43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6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E3090-2B41-9544-5356-1EBD3843B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950" y="845516"/>
            <a:ext cx="4826498" cy="361062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Weather Forecasting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C4BA7-C910-B37E-375F-AFDB808D1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950" y="4567461"/>
            <a:ext cx="4826498" cy="1327421"/>
          </a:xfrm>
        </p:spPr>
        <p:txBody>
          <a:bodyPr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Rudraksh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Kavishwar</a:t>
            </a:r>
            <a:r>
              <a:rPr lang="en-US" dirty="0">
                <a:solidFill>
                  <a:srgbClr val="FFFFFF"/>
                </a:solidFill>
              </a:rPr>
              <a:t> 23070126511</a:t>
            </a:r>
          </a:p>
          <a:p>
            <a:r>
              <a:rPr lang="en-US" dirty="0" err="1">
                <a:solidFill>
                  <a:srgbClr val="FFFFFF"/>
                </a:solidFill>
              </a:rPr>
              <a:t>Saee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Hudli</a:t>
            </a:r>
            <a:r>
              <a:rPr lang="en-US" dirty="0">
                <a:solidFill>
                  <a:srgbClr val="FFFFFF"/>
                </a:solidFill>
              </a:rPr>
              <a:t> 23070126512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C5868-FF8E-E8A1-45DD-CD9F9228CCA0}"/>
              </a:ext>
            </a:extLst>
          </p:cNvPr>
          <p:cNvSpPr txBox="1"/>
          <p:nvPr/>
        </p:nvSpPr>
        <p:spPr>
          <a:xfrm>
            <a:off x="402034" y="431454"/>
            <a:ext cx="1052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Mini Project Phase 1- EDA  and DPL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339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00AE-3173-1A83-9F00-788EC2AB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CA0D5-6683-25A9-1B1F-602220B8C11B}"/>
              </a:ext>
            </a:extLst>
          </p:cNvPr>
          <p:cNvSpPr txBox="1"/>
          <p:nvPr/>
        </p:nvSpPr>
        <p:spPr>
          <a:xfrm>
            <a:off x="992221" y="2354094"/>
            <a:ext cx="105156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u="sng" dirty="0"/>
              <a:t>What is Weather Forecasting?</a:t>
            </a:r>
          </a:p>
          <a:p>
            <a:endParaRPr lang="en-US" dirty="0"/>
          </a:p>
          <a:p>
            <a:r>
              <a:rPr lang="en-US" sz="1600" dirty="0"/>
              <a:t>A weather forecast is simply a scientific estimate of future weather condition. </a:t>
            </a:r>
          </a:p>
          <a:p>
            <a:r>
              <a:rPr lang="en-US" sz="1600" dirty="0"/>
              <a:t>Weather condition is the state of the atmosphere at a given time expressed in terms of the most significant weather variables. </a:t>
            </a:r>
          </a:p>
          <a:p>
            <a:r>
              <a:rPr lang="en-US" sz="1600" dirty="0"/>
              <a:t>The significant weather variables being forecast differ from place to place.</a:t>
            </a:r>
          </a:p>
          <a:p>
            <a:r>
              <a:rPr lang="en-US" dirty="0"/>
              <a:t>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434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50F6-EE8C-5342-4862-5BF7B929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E6153-D14F-2821-F09D-5522D30A5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EDA </a:t>
            </a:r>
            <a:endParaRPr lang="en-IN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20A7D-8BD0-499E-0184-A1DAC8CA53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Understand the Structure of the Data</a:t>
            </a:r>
          </a:p>
          <a:p>
            <a:r>
              <a:rPr lang="en-IN" b="1" i="0" dirty="0">
                <a:effectLst/>
                <a:latin typeface="Söhne"/>
              </a:rPr>
              <a:t>Identify Patterns and Trends</a:t>
            </a:r>
            <a:endParaRPr lang="en-US" b="1" dirty="0">
              <a:latin typeface="Söhne"/>
            </a:endParaRPr>
          </a:p>
          <a:p>
            <a:r>
              <a:rPr lang="en-IN" b="1" i="0" dirty="0">
                <a:effectLst/>
                <a:latin typeface="Söhne"/>
              </a:rPr>
              <a:t>Detect Anomalies and Outliers</a:t>
            </a:r>
            <a:endParaRPr lang="en-US" b="1" i="0" dirty="0">
              <a:effectLst/>
              <a:latin typeface="Söhne"/>
            </a:endParaRPr>
          </a:p>
          <a:p>
            <a:r>
              <a:rPr lang="en-IN" b="1" i="0" dirty="0">
                <a:effectLst/>
                <a:latin typeface="Söhne"/>
              </a:rPr>
              <a:t>Formulate Hypotheses</a:t>
            </a:r>
          </a:p>
          <a:p>
            <a:r>
              <a:rPr lang="en-IN" b="1" i="0" dirty="0">
                <a:effectLst/>
                <a:latin typeface="Söhne"/>
              </a:rPr>
              <a:t>Data Cleaning and Preprocessing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7AEE4-7444-B0E1-747D-A7D82FAA0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DPL</a:t>
            </a:r>
            <a:endParaRPr lang="en-IN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FCE3D-9E59-4716-B852-3AC9A0A0D2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Data Collection and Preprocessing</a:t>
            </a:r>
          </a:p>
          <a:p>
            <a:r>
              <a:rPr lang="en-IN" b="1" i="0" dirty="0">
                <a:effectLst/>
                <a:latin typeface="Söhne"/>
              </a:rPr>
              <a:t>Prediction Accuracy</a:t>
            </a:r>
            <a:endParaRPr lang="en-IN" b="1" dirty="0">
              <a:latin typeface="Söhne"/>
            </a:endParaRPr>
          </a:p>
          <a:p>
            <a:r>
              <a:rPr lang="en-IN" b="1" i="0" dirty="0">
                <a:effectLst/>
                <a:latin typeface="Söhne"/>
              </a:rPr>
              <a:t>Timeliness</a:t>
            </a:r>
          </a:p>
          <a:p>
            <a:r>
              <a:rPr lang="en-US" b="1" i="0" dirty="0">
                <a:effectLst/>
                <a:latin typeface="Söhne"/>
              </a:rPr>
              <a:t>Integration of Multiple Data Sources</a:t>
            </a:r>
            <a:endParaRPr lang="en-IN" b="1" dirty="0">
              <a:latin typeface="Söhne"/>
            </a:endParaRPr>
          </a:p>
          <a:p>
            <a:r>
              <a:rPr lang="en-IN" b="1" i="0" dirty="0">
                <a:effectLst/>
                <a:latin typeface="Söhne"/>
              </a:rPr>
              <a:t>User-Friendly Outputs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290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7692-B3C9-E39D-D704-8ADC8C6B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82" y="850790"/>
            <a:ext cx="10515600" cy="914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Data Acquisition</a:t>
            </a:r>
            <a:br>
              <a:rPr lang="en-US" dirty="0"/>
            </a:br>
            <a:r>
              <a:rPr lang="en-US" sz="2200" dirty="0"/>
              <a:t>Obtained by Web Scraping</a:t>
            </a:r>
            <a:endParaRPr lang="en-IN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D6BF2E-5B2F-1F2C-2B91-46FCBC73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59" y="1879491"/>
            <a:ext cx="6075605" cy="4186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7CB7A-41E0-6283-1D55-6885988F3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779" y="1879491"/>
            <a:ext cx="4495801" cy="41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FE8C5-4904-8C82-A064-05B0C266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19" y="800136"/>
            <a:ext cx="10043161" cy="52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9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F1F64-01A9-3042-9E0D-5561FC71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92" y="758833"/>
            <a:ext cx="4484605" cy="268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E04BE-51E5-D86F-4EC2-8904A63F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7" y="758833"/>
            <a:ext cx="4671492" cy="549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6E929-DED0-B470-289F-4F1BFE915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93" y="3506526"/>
            <a:ext cx="4484604" cy="27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5C9EA-81A4-527C-9BBC-634CD0F5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7" y="643643"/>
            <a:ext cx="5071454" cy="3361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A79E0-80AB-E960-A532-30BC999B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3375660"/>
            <a:ext cx="4853942" cy="2130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2796B-4FCE-1D99-4542-C02B026ED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114" y="2543949"/>
            <a:ext cx="4656197" cy="298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CD7F74-5031-0D4D-B4EE-0EB346C32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114" y="1729740"/>
            <a:ext cx="4656197" cy="5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1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49B53-C1B7-DECC-1EB4-268B8FC6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6CAEA-C1FE-EA09-69EB-11A88A7687F1}"/>
              </a:ext>
            </a:extLst>
          </p:cNvPr>
          <p:cNvSpPr txBox="1"/>
          <p:nvPr/>
        </p:nvSpPr>
        <p:spPr>
          <a:xfrm>
            <a:off x="838200" y="2057083"/>
            <a:ext cx="103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https://mausam.imd.gov.in/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45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C92A-ECD6-C323-5FF0-D9CC6D84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and 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9596328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RegularSeed_2SEEDS">
      <a:dk1>
        <a:srgbClr val="000000"/>
      </a:dk1>
      <a:lt1>
        <a:srgbClr val="FFFFFF"/>
      </a:lt1>
      <a:dk2>
        <a:srgbClr val="1D3233"/>
      </a:dk2>
      <a:lt2>
        <a:srgbClr val="E2E5E8"/>
      </a:lt2>
      <a:accent1>
        <a:srgbClr val="D57E17"/>
      </a:accent1>
      <a:accent2>
        <a:srgbClr val="E74129"/>
      </a:accent2>
      <a:accent3>
        <a:srgbClr val="ACA61F"/>
      </a:accent3>
      <a:accent4>
        <a:srgbClr val="14B87A"/>
      </a:accent4>
      <a:accent5>
        <a:srgbClr val="21B2B8"/>
      </a:accent5>
      <a:accent6>
        <a:srgbClr val="177ED5"/>
      </a:accent6>
      <a:hlink>
        <a:srgbClr val="3F7ABF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193</TotalTime>
  <Words>130</Words>
  <Application>Microsoft Office PowerPoint</Application>
  <PresentationFormat>Widescreen</PresentationFormat>
  <Paragraphs>28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AvenirNext LT Pro Medium</vt:lpstr>
      <vt:lpstr>Footlight MT Light</vt:lpstr>
      <vt:lpstr>Söhne</vt:lpstr>
      <vt:lpstr>ArchVTI</vt:lpstr>
      <vt:lpstr>Weather Forecasting</vt:lpstr>
      <vt:lpstr>Problem Statement</vt:lpstr>
      <vt:lpstr>Objectives</vt:lpstr>
      <vt:lpstr>Data Acquisition Obtained by Web Scraping</vt:lpstr>
      <vt:lpstr>PowerPoint Presentation</vt:lpstr>
      <vt:lpstr>PowerPoint Presentation</vt:lpstr>
      <vt:lpstr>PowerPoint Presentation</vt:lpstr>
      <vt:lpstr>Data Description</vt:lpstr>
      <vt:lpstr>Attributes and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Forecasting</dc:title>
  <dc:creator>rudrakavishwar14@gmail.com</dc:creator>
  <cp:lastModifiedBy>Saee Hudli</cp:lastModifiedBy>
  <cp:revision>2</cp:revision>
  <dcterms:created xsi:type="dcterms:W3CDTF">2023-10-09T14:24:56Z</dcterms:created>
  <dcterms:modified xsi:type="dcterms:W3CDTF">2023-10-10T01:19:55Z</dcterms:modified>
</cp:coreProperties>
</file>